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24"/>
  </p:notesMasterIdLst>
  <p:sldIdLst>
    <p:sldId id="256" r:id="rId2"/>
    <p:sldId id="273" r:id="rId3"/>
    <p:sldId id="257" r:id="rId4"/>
    <p:sldId id="258" r:id="rId5"/>
    <p:sldId id="259" r:id="rId6"/>
    <p:sldId id="289" r:id="rId7"/>
    <p:sldId id="260" r:id="rId8"/>
    <p:sldId id="275" r:id="rId9"/>
    <p:sldId id="276" r:id="rId10"/>
    <p:sldId id="284" r:id="rId11"/>
    <p:sldId id="285" r:id="rId12"/>
    <p:sldId id="274" r:id="rId13"/>
    <p:sldId id="291" r:id="rId14"/>
    <p:sldId id="292" r:id="rId15"/>
    <p:sldId id="293" r:id="rId16"/>
    <p:sldId id="294" r:id="rId17"/>
    <p:sldId id="295" r:id="rId18"/>
    <p:sldId id="288" r:id="rId19"/>
    <p:sldId id="262" r:id="rId20"/>
    <p:sldId id="271" r:id="rId21"/>
    <p:sldId id="290" r:id="rId22"/>
    <p:sldId id="27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332" autoAdjust="0"/>
  </p:normalViewPr>
  <p:slideViewPr>
    <p:cSldViewPr snapToGrid="0">
      <p:cViewPr varScale="1">
        <p:scale>
          <a:sx n="104" d="100"/>
          <a:sy n="104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A34C26-0041-4646-8782-C141D5C255DF}" type="datetimeFigureOut">
              <a:rPr lang="en-IN" smtClean="0"/>
              <a:t>13/06/24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4CCCA2-FE3C-4E02-93FF-9AB7BA96F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5863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CCCA2-FE3C-4E02-93FF-9AB7BA96FF0A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022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D095-E843-408D-B3EE-1C467731E5A9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541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8BD42-2F8C-4A02-82FC-1AF099D7D37A}" type="datetime1">
              <a:rPr lang="en-IN" smtClean="0"/>
              <a:t>13/06/24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775836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8BD42-2F8C-4A02-82FC-1AF099D7D37A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747909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8BD42-2F8C-4A02-82FC-1AF099D7D37A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897976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8BD42-2F8C-4A02-82FC-1AF099D7D37A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75714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8BD42-2F8C-4A02-82FC-1AF099D7D37A}" type="datetime1">
              <a:rPr lang="en-IN" smtClean="0"/>
              <a:t>13/06/24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85158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8BD42-2F8C-4A02-82FC-1AF099D7D37A}" type="datetime1">
              <a:rPr lang="en-IN" smtClean="0"/>
              <a:t>13/06/24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6142497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FE330-0414-4060-9C1D-72FC58861759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23115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BFB96-47E0-4D6F-B4D7-1CA9BA8B8BBC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5881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E36B1-2BD0-495B-BD8C-901141374389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682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2C34B-B7E8-4D0B-AD7F-E25A9FE24242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8796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8E641-789F-4CB8-874B-369699640A15}" type="datetime1">
              <a:rPr lang="en-IN" smtClean="0"/>
              <a:t>13/06/24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6905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490-5BF4-4DD6-9F4B-1D04D83BBB15}" type="datetime1">
              <a:rPr lang="en-IN" smtClean="0"/>
              <a:t>13/06/24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1584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C4BA-138B-44C9-AD61-D26FC62486EC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1024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4BCA-EA41-4241-AEE6-C5F2A9954272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87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C984C-775D-4280-A12B-289A532E2D93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7792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4859A-FAE2-4ABF-BC7B-0B27E45EB4B8}" type="datetime1">
              <a:rPr lang="en-IN" smtClean="0"/>
              <a:t>13/06/24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7469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B68BD42-2F8C-4A02-82FC-1AF099D7D37A}" type="datetime1">
              <a:rPr lang="en-IN" smtClean="0"/>
              <a:t>13/06/24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DA846-CC9A-40D5-A392-ABC2421BF4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60187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avatpoint.com/" TargetMode="External"/><Relationship Id="rId2" Type="http://schemas.openxmlformats.org/officeDocument/2006/relationships/hyperlink" Target="https://www.w3schools.io/terminal/bash-tutorials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youtube.com/" TargetMode="External"/><Relationship Id="rId4" Type="http://schemas.openxmlformats.org/officeDocument/2006/relationships/hyperlink" Target="https://www.google.com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79782" y="2921987"/>
            <a:ext cx="80079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– File controlling system</a:t>
            </a:r>
            <a:endParaRPr lang="en-IN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38" y="304800"/>
            <a:ext cx="1046524" cy="101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2950" y="213619"/>
            <a:ext cx="2198255" cy="844820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53801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6813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467237" y="6044254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10</a:t>
            </a:fld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482946" y="1016387"/>
            <a:ext cx="27405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4897212" y="231032"/>
            <a:ext cx="16962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71920" y="6083329"/>
            <a:ext cx="1311578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3: Sign in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38843" y="5294730"/>
            <a:ext cx="1221809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4: Menu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408302-A4EA-DD47-84F6-219620963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27" y="1508830"/>
            <a:ext cx="4816180" cy="41966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E34340E-1084-F448-B593-ED76333A9F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587" y="1718924"/>
            <a:ext cx="6096000" cy="341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09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467614" y="6053108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11</a:t>
            </a:fld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482946" y="1016387"/>
            <a:ext cx="27405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4897212" y="231032"/>
            <a:ext cx="16962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897212" y="6053108"/>
            <a:ext cx="2629246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5: Code for the Menu options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F3F203-0E09-0441-9CFD-33F5BE7DEB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267" y="1162278"/>
            <a:ext cx="5677465" cy="466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46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502072" y="6078115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12</a:t>
            </a:fld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245050" y="528182"/>
            <a:ext cx="1570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368236" y="5785727"/>
            <a:ext cx="1455527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6: Welcome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F3D000-D080-3543-84A3-FEB6B4FB2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793" y="1314832"/>
            <a:ext cx="9114412" cy="422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791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502072" y="6078115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13</a:t>
            </a:fld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245050" y="528182"/>
            <a:ext cx="1570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368236" y="5785727"/>
            <a:ext cx="206659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7: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Signin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Signup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6E23AE-B437-D948-AC19-E82912E70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021" y="1382514"/>
            <a:ext cx="8827741" cy="409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48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502072" y="6078115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14</a:t>
            </a:fld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245050" y="528182"/>
            <a:ext cx="1570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368236" y="5785727"/>
            <a:ext cx="229261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8: Submitting Username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CEB4DD-F862-2740-A0F9-41D97995B9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403" y="1411615"/>
            <a:ext cx="8691194" cy="403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140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502072" y="6078115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15</a:t>
            </a:fld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245050" y="528182"/>
            <a:ext cx="1570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368236" y="5785727"/>
            <a:ext cx="2255746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9: Submitting Password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08C911-EFCA-4444-B691-0FDCBFA1EF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046" y="1366490"/>
            <a:ext cx="8951907" cy="412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781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502072" y="6078115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16</a:t>
            </a:fld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245050" y="528182"/>
            <a:ext cx="1570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368236" y="5785727"/>
            <a:ext cx="218521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10: Showing the Menu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44669F-5A60-3E4C-8B8E-61D1E5576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32" y="1346509"/>
            <a:ext cx="9029331" cy="416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460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502072" y="6078115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17</a:t>
            </a:fld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245050" y="528182"/>
            <a:ext cx="1570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368236" y="5785727"/>
            <a:ext cx="229742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11: Closing the Program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3EB7FB-F7FB-124B-B351-3B286F2CA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32" y="1321597"/>
            <a:ext cx="9176377" cy="421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52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69394" y="419801"/>
            <a:ext cx="28331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353801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18</a:t>
            </a:fld>
            <a:endParaRPr lang="en-IN" dirty="0"/>
          </a:p>
        </p:txBody>
      </p:sp>
      <p:sp>
        <p:nvSpPr>
          <p:cNvPr id="15" name="TextBox 14"/>
          <p:cNvSpPr txBox="1"/>
          <p:nvPr/>
        </p:nvSpPr>
        <p:spPr>
          <a:xfrm>
            <a:off x="820225" y="2119495"/>
            <a:ext cx="7273388" cy="2421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of Common Tasks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 and Productivity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Response with input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243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71817" y="350132"/>
            <a:ext cx="61337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of work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353801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19</a:t>
            </a:fld>
            <a:endParaRPr lang="en-IN" dirty="0"/>
          </a:p>
        </p:txBody>
      </p:sp>
      <p:sp>
        <p:nvSpPr>
          <p:cNvPr id="15" name="TextBox 14"/>
          <p:cNvSpPr txBox="1"/>
          <p:nvPr/>
        </p:nvSpPr>
        <p:spPr>
          <a:xfrm>
            <a:off x="428339" y="1736317"/>
            <a:ext cx="7273388" cy="2421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file operation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user interface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optimization</a:t>
            </a:r>
          </a:p>
        </p:txBody>
      </p:sp>
    </p:spTree>
    <p:extLst>
      <p:ext uri="{BB962C8B-B14F-4D97-AF65-F5344CB8AC3E}">
        <p14:creationId xmlns:p14="http://schemas.microsoft.com/office/powerpoint/2010/main" val="3660364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353801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2</a:t>
            </a:fld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461818" y="2976618"/>
            <a:ext cx="6096000" cy="169277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to :</a:t>
            </a:r>
          </a:p>
          <a:p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Md. </a:t>
            </a:r>
            <a:r>
              <a:rPr lang="en-IN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Rajibul</a:t>
            </a: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Palas</a:t>
            </a: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Lecturer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Green University of Bangladesh</a:t>
            </a:r>
          </a:p>
        </p:txBody>
      </p:sp>
      <p:sp>
        <p:nvSpPr>
          <p:cNvPr id="4" name="Rectangle 3"/>
          <p:cNvSpPr/>
          <p:nvPr/>
        </p:nvSpPr>
        <p:spPr>
          <a:xfrm>
            <a:off x="7065817" y="1618919"/>
            <a:ext cx="4886038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:</a:t>
            </a: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Sazzad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Hossain Shihab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id: 221902182</a:t>
            </a: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 Rakib Sarder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id: 221902377</a:t>
            </a: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CSE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Green University of Bangladesh</a:t>
            </a: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087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14982" y="323273"/>
            <a:ext cx="27626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</a:t>
            </a: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353801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20</a:t>
            </a:fld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332411" y="2577737"/>
            <a:ext cx="962297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a useful addition to any system administrator’s toolset since it streamlines routine file operations and offers a platform for users to learn about and develop their shell scripting skills. </a:t>
            </a: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4960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84650" y="323273"/>
            <a:ext cx="27626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353801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21</a:t>
            </a:fld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653142" y="2621279"/>
            <a:ext cx="11538858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hlinkClick r:id="rId2"/>
              </a:rPr>
              <a:t>Bash Shell Scripting Tutorials and Examples (w3schools.io)</a:t>
            </a:r>
            <a:endParaRPr lang="en-GB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hlinkClick r:id="rId3"/>
              </a:rPr>
              <a:t>www.javatpoint.com</a:t>
            </a:r>
            <a:endParaRPr lang="en-GB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>
                <a:hlinkClick r:id="rId4"/>
              </a:rPr>
              <a:t>Google</a:t>
            </a:r>
            <a:endParaRPr lang="en-IN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>
                <a:hlinkClick r:id="rId5"/>
              </a:rPr>
              <a:t>YouTube</a:t>
            </a:r>
            <a:endParaRPr lang="en-IN" sz="2800" dirty="0"/>
          </a:p>
          <a:p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052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14764" y="2161309"/>
            <a:ext cx="907934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!</a:t>
            </a: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a nice day  !!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353801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22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8694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0272" y="452583"/>
            <a:ext cx="9531928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Goals and objectives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 of project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353801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8049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99855" y="600364"/>
            <a:ext cx="7093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467237" y="6025969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4</a:t>
            </a:fld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272903" y="2607410"/>
            <a:ext cx="979978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File Controlling System" project is to provide the users access to a full range of operating system-based file management features and capabilities.</a:t>
            </a: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660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81237" y="489529"/>
            <a:ext cx="308494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353801" y="6017260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5</a:t>
            </a:fld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123406" y="2246811"/>
            <a:ext cx="964909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goal of the "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File Controlling System" project is to provide the users access to a full range of operating system-based file management features and capabilities. users can list files and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direc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tories,create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new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files,delete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existing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ones,rename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files,edit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content of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files,search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files,view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content of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files,view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details,sort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content of </a:t>
            </a:r>
            <a:r>
              <a:rPr lang="en-GB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files,and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more using a menu-driven system</a:t>
            </a: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780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467237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6</a:t>
            </a:fld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3710906" y="0"/>
            <a:ext cx="5189253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Goals and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23406" y="2621280"/>
            <a:ext cx="5669280" cy="2421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 and Performance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 and Customization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Interoperability and Compatibility</a:t>
            </a:r>
          </a:p>
        </p:txBody>
      </p:sp>
    </p:spTree>
    <p:extLst>
      <p:ext uri="{BB962C8B-B14F-4D97-AF65-F5344CB8AC3E}">
        <p14:creationId xmlns:p14="http://schemas.microsoft.com/office/powerpoint/2010/main" val="1251341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92073" y="221673"/>
            <a:ext cx="4433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484655" y="6008978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7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544945" y="899010"/>
            <a:ext cx="10021455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</a:p>
          <a:p>
            <a:pPr>
              <a:lnSpc>
                <a:spcPct val="150000"/>
              </a:lnSpc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Operating system file controlling systems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all files and directories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new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Edit file content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Rename file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Searching file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 of particular file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number of files</a:t>
            </a:r>
          </a:p>
        </p:txBody>
      </p:sp>
    </p:spTree>
    <p:extLst>
      <p:ext uri="{BB962C8B-B14F-4D97-AF65-F5344CB8AC3E}">
        <p14:creationId xmlns:p14="http://schemas.microsoft.com/office/powerpoint/2010/main" val="2393689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467237" y="6090313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8</a:t>
            </a:fld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932873" y="969818"/>
            <a:ext cx="8636000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 file content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only directories in folders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number of directories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Content of File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 Existing Files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 Files in a Directory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Files of Particular Extension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656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347269" y="5945436"/>
            <a:ext cx="838199" cy="767687"/>
          </a:xfrm>
        </p:spPr>
        <p:txBody>
          <a:bodyPr/>
          <a:lstStyle/>
          <a:p>
            <a:fld id="{8CEDA846-CC9A-40D5-A392-ABC2421BF450}" type="slidenum">
              <a:rPr lang="en-IN" smtClean="0"/>
              <a:t>9</a:t>
            </a:fld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482946" y="1016387"/>
            <a:ext cx="27405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4897212" y="231032"/>
            <a:ext cx="16962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72342" y="6183086"/>
            <a:ext cx="219381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1: Some Functions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261688" y="6183086"/>
            <a:ext cx="1306768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2: Signup</a:t>
            </a:r>
            <a:endParaRPr lang="en-IN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E72BEC-137E-C947-B68F-9A07F1358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01" y="1658719"/>
            <a:ext cx="5490329" cy="41828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444B6B-3DAF-8941-984E-202847A047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817" y="1848255"/>
            <a:ext cx="5237926" cy="354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5479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600</TotalTime>
  <Words>431</Words>
  <Application>Microsoft Macintosh PowerPoint</Application>
  <PresentationFormat>Widescreen</PresentationFormat>
  <Paragraphs>123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Pritam Saha</dc:creator>
  <cp:lastModifiedBy>Rakib Sarder</cp:lastModifiedBy>
  <cp:revision>72</cp:revision>
  <dcterms:created xsi:type="dcterms:W3CDTF">2024-05-06T13:30:53Z</dcterms:created>
  <dcterms:modified xsi:type="dcterms:W3CDTF">2024-06-13T06:59:16Z</dcterms:modified>
</cp:coreProperties>
</file>

<file path=docProps/thumbnail.jpeg>
</file>